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 review looked at a number of studies to determine the effects of using CBD to treat Post-Traumatic Stress Disorder (PTSD) 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976" y="3612456"/>
            <a:ext cx="8306726" cy="901274"/>
          </a:xfrm>
        </p:spPr>
        <p:txBody>
          <a:bodyPr anchor="ctr"/>
          <a:lstStyle/>
          <a:p>
            <a:pPr algn="ctr">
              <a:buNone/>
            </a:pPr>
            <a:r>
              <a:rPr lang="en-US" sz="1800" dirty="0" smtClean="0"/>
              <a:t>Overall, the studies showed that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can be an effective treatment option for patients with </a:t>
            </a:r>
            <a:r>
              <a:rPr lang="en-US" sz="1800" dirty="0" smtClean="0"/>
              <a:t>PTSD, that they </a:t>
            </a:r>
            <a:r>
              <a:rPr lang="en-US" sz="1800" dirty="0" smtClean="0"/>
              <a:t>relieve symptoms and were relatively well tolerated. 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21-03-20 at 6.43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6" y="1336676"/>
            <a:ext cx="8259704" cy="19186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78" y="1044225"/>
            <a:ext cx="8795926" cy="3440573"/>
          </a:xfrm>
        </p:spPr>
        <p:txBody>
          <a:bodyPr/>
          <a:lstStyle/>
          <a:p>
            <a:r>
              <a:rPr lang="en-US" sz="1600" dirty="0" smtClean="0"/>
              <a:t>Post-Traumatic Stress Disorder (PTSD) is a disorder that some patients develop following a traumatic event, characterized by extreme anxiety and an elevated fear response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Current treatment options include various psychotherapies but not all patients respond to these therapies.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Recently</a:t>
            </a:r>
            <a:r>
              <a:rPr lang="en-US" sz="1600" dirty="0" smtClean="0"/>
              <a:t>, different approaches have been tried: using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 to target the </a:t>
            </a:r>
            <a:r>
              <a:rPr lang="en-US" sz="1600" dirty="0" err="1" smtClean="0"/>
              <a:t>endocannabinoid</a:t>
            </a:r>
            <a:r>
              <a:rPr lang="en-US" sz="1600" dirty="0" smtClean="0"/>
              <a:t> system, with the goal of reducing the symptoms of PTSD and enhancing the extinction training used to overcome the associated fear memories.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47" y="1038500"/>
            <a:ext cx="8767704" cy="3418078"/>
          </a:xfrm>
        </p:spPr>
        <p:txBody>
          <a:bodyPr/>
          <a:lstStyle/>
          <a:p>
            <a:r>
              <a:rPr lang="en-US" sz="1600" dirty="0" smtClean="0"/>
              <a:t>In this study, the authors review studies relating to the use of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 for the treatment of PTSD from the last 10 years, including: four cohort studies, four randomized clinical trials, one case report, and one case series.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</a:t>
            </a:r>
            <a:r>
              <a:rPr lang="en-US" sz="1600" dirty="0" smtClean="0"/>
              <a:t>studies analyzed were looking at the use of Cannabis extracts, </a:t>
            </a:r>
            <a:r>
              <a:rPr lang="en-US" sz="1600" dirty="0" err="1" smtClean="0"/>
              <a:t>tetrahydrocannabinol</a:t>
            </a:r>
            <a:r>
              <a:rPr lang="en-US" sz="1600" dirty="0" smtClean="0"/>
              <a:t> (THC) and </a:t>
            </a:r>
            <a:r>
              <a:rPr lang="en-US" sz="1600" dirty="0" err="1" smtClean="0"/>
              <a:t>cannabidiol</a:t>
            </a:r>
            <a:r>
              <a:rPr lang="en-US" sz="1600" dirty="0" smtClean="0"/>
              <a:t> (CBD), and synthetic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.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 err="1" smtClean="0"/>
              <a:t>Cannabinoids</a:t>
            </a:r>
            <a:r>
              <a:rPr lang="en-US" sz="1600" dirty="0" smtClean="0"/>
              <a:t> were seen to improve various PTSD symptoms, including decreasing treatment-resistant nightmares, </a:t>
            </a:r>
            <a:r>
              <a:rPr lang="en-US" sz="1600" dirty="0" err="1" smtClean="0"/>
              <a:t>hyperarousal</a:t>
            </a:r>
            <a:r>
              <a:rPr lang="en-US" sz="1600" dirty="0" smtClean="0"/>
              <a:t>, daytime flashbacks, increasing sleep quality and general well being </a:t>
            </a:r>
          </a:p>
          <a:p>
            <a:pPr lvl="0"/>
            <a:r>
              <a:rPr lang="en-US" sz="1600" dirty="0" smtClean="0"/>
              <a:t>When used in conjunction with extinction training,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 increased the effectiveness of eliminating the fear memories and preventing their reoccurrences. This was particularly effective when the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 were given after the extinction training, rather than before it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71" y="954584"/>
            <a:ext cx="8974666" cy="3739707"/>
          </a:xfrm>
        </p:spPr>
        <p:txBody>
          <a:bodyPr/>
          <a:lstStyle/>
          <a:p>
            <a:pPr lvl="0"/>
            <a:r>
              <a:rPr lang="en-US" sz="1600" dirty="0" err="1" smtClean="0"/>
              <a:t>Cannabinoids</a:t>
            </a:r>
            <a:r>
              <a:rPr lang="en-US" sz="1600" dirty="0" smtClean="0"/>
              <a:t> were usually well-tolerated, with minimal adverse effects (such as light-headedness, forgetfulness, dizziness, and headaches). Some patients occasionally experienced symptoms which caused them to discontinue treatment, but that was not a common occurrence </a:t>
            </a:r>
          </a:p>
          <a:p>
            <a:r>
              <a:rPr lang="en-US" sz="1600" dirty="0" err="1" smtClean="0"/>
              <a:t>Nabilone</a:t>
            </a:r>
            <a:r>
              <a:rPr lang="en-US" sz="1600" dirty="0" smtClean="0"/>
              <a:t>, a synthetic </a:t>
            </a:r>
            <a:r>
              <a:rPr lang="en-US" sz="1600" dirty="0" err="1" smtClean="0"/>
              <a:t>cannabinoid</a:t>
            </a:r>
            <a:r>
              <a:rPr lang="en-US" sz="1600" dirty="0" smtClean="0"/>
              <a:t> developed for medicinal purposes, was shown to provide the same benefits as the cannabis extracts but with fewer adverse effects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Due </a:t>
            </a:r>
            <a:r>
              <a:rPr lang="en-US" sz="1600" dirty="0" smtClean="0"/>
              <a:t>to the difficulty of enrolling patients with chronic PTSD that meet study </a:t>
            </a:r>
            <a:r>
              <a:rPr lang="en-US" sz="1600" dirty="0" smtClean="0"/>
              <a:t>criteria, </a:t>
            </a:r>
            <a:r>
              <a:rPr lang="en-US" sz="1600" dirty="0" smtClean="0"/>
              <a:t>a common limitation of these studies was their small sample size. Therefore, any conclusions drawn from those studies and in this review should be interpreted with caution</a:t>
            </a:r>
          </a:p>
          <a:p>
            <a:pPr lvl="0"/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70" y="1232377"/>
            <a:ext cx="8673630" cy="3064282"/>
          </a:xfrm>
        </p:spPr>
        <p:txBody>
          <a:bodyPr/>
          <a:lstStyle/>
          <a:p>
            <a:r>
              <a:rPr lang="en-US" sz="1800" dirty="0" smtClean="0"/>
              <a:t>Overall, these studies showed that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can help to improve overall PTSD symptoms, including sleep quality and quantity, </a:t>
            </a:r>
            <a:r>
              <a:rPr lang="en-US" sz="1800" dirty="0" err="1" smtClean="0"/>
              <a:t>hyperarousal</a:t>
            </a:r>
            <a:r>
              <a:rPr lang="en-US" sz="1800" dirty="0" smtClean="0"/>
              <a:t>, and treatment-resistant nightmares.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When </a:t>
            </a:r>
            <a:r>
              <a:rPr lang="en-US" sz="1800" dirty="0" smtClean="0"/>
              <a:t>participants are undergoing extinction training,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enhanced consolidation and retention of the training; this enhancement was effective when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were given after the training rather than before.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The authors were unable to draw conclusions about the use of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to treat PTSD patients with other co-</a:t>
            </a:r>
            <a:r>
              <a:rPr lang="en-US" sz="1800" dirty="0" err="1" smtClean="0"/>
              <a:t>occuring</a:t>
            </a:r>
            <a:r>
              <a:rPr lang="en-US" sz="1800" smtClean="0"/>
              <a:t> disorders, which is common in the population of those with PTSD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494</Words>
  <Application>Microsoft Macintosh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review looked at a number of studies to determine the effects of using CBD to treat Post-Traumatic Stress Disorder (PTSD) 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140</cp:revision>
  <dcterms:created xsi:type="dcterms:W3CDTF">2021-03-20T22:42:55Z</dcterms:created>
  <dcterms:modified xsi:type="dcterms:W3CDTF">2021-03-20T23:59:07Z</dcterms:modified>
</cp:coreProperties>
</file>